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24479250" cy="43559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Menegatti" initials="LM" lastIdx="1" clrIdx="0">
    <p:extLst>
      <p:ext uri="{19B8F6BF-5375-455C-9EA6-DF929625EA0E}">
        <p15:presenceInfo xmlns:p15="http://schemas.microsoft.com/office/powerpoint/2012/main" userId="c6344aa8dca22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11"/>
    <a:srgbClr val="0E4468"/>
    <a:srgbClr val="139DB2"/>
    <a:srgbClr val="ED8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E655B-7B68-45EB-8835-53E59A7128D7}" v="6" dt="2026-03-11T14:39:39.835"/>
    <p1510:client id="{5FCD8472-4C48-402E-947A-4D264DAAD471}" v="1" dt="2026-03-11T14:14:27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02" autoAdjust="0"/>
  </p:normalViewPr>
  <p:slideViewPr>
    <p:cSldViewPr snapToGrid="0">
      <p:cViewPr varScale="1">
        <p:scale>
          <a:sx n="12" d="100"/>
          <a:sy n="12" d="100"/>
        </p:scale>
        <p:origin x="295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Amaral" userId="9dd98940ca97a0f6" providerId="LiveId" clId="{E17B68A0-AECC-4ABE-B37D-B517C51A61EA}"/>
    <pc:docChg chg="undo custSel modSld modMainMaster">
      <pc:chgData name="Leo Amaral" userId="9dd98940ca97a0f6" providerId="LiveId" clId="{E17B68A0-AECC-4ABE-B37D-B517C51A61EA}" dt="2026-03-11T14:42:22.357" v="706" actId="14100"/>
      <pc:docMkLst>
        <pc:docMk/>
      </pc:docMkLst>
      <pc:sldChg chg="addSp delSp modSp mod">
        <pc:chgData name="Leo Amaral" userId="9dd98940ca97a0f6" providerId="LiveId" clId="{E17B68A0-AECC-4ABE-B37D-B517C51A61EA}" dt="2026-03-11T14:42:22.357" v="706" actId="14100"/>
        <pc:sldMkLst>
          <pc:docMk/>
          <pc:sldMk cId="1934915434" sldId="257"/>
        </pc:sldMkLst>
        <pc:spChg chg="add mod">
          <ac:chgData name="Leo Amaral" userId="9dd98940ca97a0f6" providerId="LiveId" clId="{E17B68A0-AECC-4ABE-B37D-B517C51A61EA}" dt="2026-03-11T14:26:20.981" v="366" actId="20577"/>
          <ac:spMkLst>
            <pc:docMk/>
            <pc:sldMk cId="1934915434" sldId="257"/>
            <ac:spMk id="2" creationId="{18265ECC-883E-86F8-1079-683B06E6631D}"/>
          </ac:spMkLst>
        </pc:spChg>
        <pc:spChg chg="mod">
          <ac:chgData name="Leo Amaral" userId="9dd98940ca97a0f6" providerId="LiveId" clId="{E17B68A0-AECC-4ABE-B37D-B517C51A61EA}" dt="2026-03-11T14:42:22.357" v="706" actId="14100"/>
          <ac:spMkLst>
            <pc:docMk/>
            <pc:sldMk cId="1934915434" sldId="257"/>
            <ac:spMk id="35" creationId="{EA3F9D16-D348-FD84-D880-E9A102E2BA0E}"/>
          </ac:spMkLst>
        </pc:spChg>
        <pc:spChg chg="mod">
          <ac:chgData name="Leo Amaral" userId="9dd98940ca97a0f6" providerId="LiveId" clId="{E17B68A0-AECC-4ABE-B37D-B517C51A61EA}" dt="2026-03-11T14:21:13.041" v="19" actId="207"/>
          <ac:spMkLst>
            <pc:docMk/>
            <pc:sldMk cId="1934915434" sldId="257"/>
            <ac:spMk id="38" creationId="{EF532D26-0FCA-AF88-C671-363BBCDFA331}"/>
          </ac:spMkLst>
        </pc:spChg>
        <pc:spChg chg="mod">
          <ac:chgData name="Leo Amaral" userId="9dd98940ca97a0f6" providerId="LiveId" clId="{E17B68A0-AECC-4ABE-B37D-B517C51A61EA}" dt="2026-03-11T14:25:19.154" v="281" actId="207"/>
          <ac:spMkLst>
            <pc:docMk/>
            <pc:sldMk cId="1934915434" sldId="257"/>
            <ac:spMk id="42" creationId="{1BFDB5BF-920D-33F0-369F-2E6DEE7EF351}"/>
          </ac:spMkLst>
        </pc:spChg>
        <pc:spChg chg="mod">
          <ac:chgData name="Leo Amaral" userId="9dd98940ca97a0f6" providerId="LiveId" clId="{E17B68A0-AECC-4ABE-B37D-B517C51A61EA}" dt="2026-03-11T14:25:28.681" v="282" actId="207"/>
          <ac:spMkLst>
            <pc:docMk/>
            <pc:sldMk cId="1934915434" sldId="257"/>
            <ac:spMk id="43" creationId="{035FA2F0-1B55-BA35-E013-2DB505353F59}"/>
          </ac:spMkLst>
        </pc:spChg>
        <pc:spChg chg="mod">
          <ac:chgData name="Leo Amaral" userId="9dd98940ca97a0f6" providerId="LiveId" clId="{E17B68A0-AECC-4ABE-B37D-B517C51A61EA}" dt="2026-03-11T14:26:42.494" v="403" actId="207"/>
          <ac:spMkLst>
            <pc:docMk/>
            <pc:sldMk cId="1934915434" sldId="257"/>
            <ac:spMk id="46" creationId="{FC9CA852-E196-505B-5017-7BD27C3BA560}"/>
          </ac:spMkLst>
        </pc:spChg>
        <pc:spChg chg="mod">
          <ac:chgData name="Leo Amaral" userId="9dd98940ca97a0f6" providerId="LiveId" clId="{E17B68A0-AECC-4ABE-B37D-B517C51A61EA}" dt="2026-03-11T14:42:10.916" v="705" actId="14100"/>
          <ac:spMkLst>
            <pc:docMk/>
            <pc:sldMk cId="1934915434" sldId="257"/>
            <ac:spMk id="48" creationId="{1DF4E9C3-7ADA-3442-5BB6-B285CD10D5DF}"/>
          </ac:spMkLst>
        </pc:spChg>
        <pc:spChg chg="mod">
          <ac:chgData name="Leo Amaral" userId="9dd98940ca97a0f6" providerId="LiveId" clId="{E17B68A0-AECC-4ABE-B37D-B517C51A61EA}" dt="2026-03-11T14:26:47.220" v="404" actId="207"/>
          <ac:spMkLst>
            <pc:docMk/>
            <pc:sldMk cId="1934915434" sldId="257"/>
            <ac:spMk id="49" creationId="{5B3A73D3-06A7-EEB9-3BEB-3F169935B3CF}"/>
          </ac:spMkLst>
        </pc:spChg>
        <pc:spChg chg="mod">
          <ac:chgData name="Leo Amaral" userId="9dd98940ca97a0f6" providerId="LiveId" clId="{E17B68A0-AECC-4ABE-B37D-B517C51A61EA}" dt="2026-03-11T14:23:03.149" v="67" actId="20577"/>
          <ac:spMkLst>
            <pc:docMk/>
            <pc:sldMk cId="1934915434" sldId="257"/>
            <ac:spMk id="76" creationId="{424CF40E-5102-431B-62E0-D677CF863123}"/>
          </ac:spMkLst>
        </pc:spChg>
        <pc:spChg chg="mod">
          <ac:chgData name="Leo Amaral" userId="9dd98940ca97a0f6" providerId="LiveId" clId="{E17B68A0-AECC-4ABE-B37D-B517C51A61EA}" dt="2026-03-11T14:25:12.696" v="280" actId="20577"/>
          <ac:spMkLst>
            <pc:docMk/>
            <pc:sldMk cId="1934915434" sldId="257"/>
            <ac:spMk id="77" creationId="{45CFDB13-E947-646F-5AFD-DC20B97E6F39}"/>
          </ac:spMkLst>
        </pc:spChg>
        <pc:spChg chg="mod">
          <ac:chgData name="Leo Amaral" userId="9dd98940ca97a0f6" providerId="LiveId" clId="{E17B68A0-AECC-4ABE-B37D-B517C51A61EA}" dt="2026-03-11T14:25:43.734" v="332" actId="20577"/>
          <ac:spMkLst>
            <pc:docMk/>
            <pc:sldMk cId="1934915434" sldId="257"/>
            <ac:spMk id="78" creationId="{0ABFF517-E55E-CB35-48D4-D7F54AFC5457}"/>
          </ac:spMkLst>
        </pc:spChg>
        <pc:spChg chg="mod">
          <ac:chgData name="Leo Amaral" userId="9dd98940ca97a0f6" providerId="LiveId" clId="{E17B68A0-AECC-4ABE-B37D-B517C51A61EA}" dt="2026-03-11T14:26:38.993" v="402" actId="20577"/>
          <ac:spMkLst>
            <pc:docMk/>
            <pc:sldMk cId="1934915434" sldId="257"/>
            <ac:spMk id="79" creationId="{970BE339-1FE6-F975-EFAA-B8E36A22F8F5}"/>
          </ac:spMkLst>
        </pc:spChg>
        <pc:spChg chg="mod">
          <ac:chgData name="Leo Amaral" userId="9dd98940ca97a0f6" providerId="LiveId" clId="{E17B68A0-AECC-4ABE-B37D-B517C51A61EA}" dt="2026-03-11T14:27:25.729" v="429" actId="20577"/>
          <ac:spMkLst>
            <pc:docMk/>
            <pc:sldMk cId="1934915434" sldId="257"/>
            <ac:spMk id="85" creationId="{6987AB3F-A5EA-61EB-6499-930767992BAB}"/>
          </ac:spMkLst>
        </pc:spChg>
        <pc:grpChg chg="mod">
          <ac:chgData name="Leo Amaral" userId="9dd98940ca97a0f6" providerId="LiveId" clId="{E17B68A0-AECC-4ABE-B37D-B517C51A61EA}" dt="2026-03-11T14:23:44.062" v="70" actId="14100"/>
          <ac:grpSpMkLst>
            <pc:docMk/>
            <pc:sldMk cId="1934915434" sldId="257"/>
            <ac:grpSpMk id="81" creationId="{12366B4F-F883-273C-1E29-90119201DA77}"/>
          </ac:grpSpMkLst>
        </pc:grpChg>
        <pc:picChg chg="del">
          <ac:chgData name="Leo Amaral" userId="9dd98940ca97a0f6" providerId="LiveId" clId="{E17B68A0-AECC-4ABE-B37D-B517C51A61EA}" dt="2026-03-11T14:20:52.490" v="18" actId="478"/>
          <ac:picMkLst>
            <pc:docMk/>
            <pc:sldMk cId="1934915434" sldId="257"/>
            <ac:picMk id="3" creationId="{B8A244F3-7B53-A9DE-B62E-305406C7291D}"/>
          </ac:picMkLst>
        </pc:picChg>
        <pc:picChg chg="del">
          <ac:chgData name="Leo Amaral" userId="9dd98940ca97a0f6" providerId="LiveId" clId="{E17B68A0-AECC-4ABE-B37D-B517C51A61EA}" dt="2026-03-11T14:25:53.160" v="335" actId="478"/>
          <ac:picMkLst>
            <pc:docMk/>
            <pc:sldMk cId="1934915434" sldId="257"/>
            <ac:picMk id="4" creationId="{D2E08F36-4963-552B-E80D-9458DEFDD8BB}"/>
          </ac:picMkLst>
        </pc:picChg>
        <pc:picChg chg="del">
          <ac:chgData name="Leo Amaral" userId="9dd98940ca97a0f6" providerId="LiveId" clId="{E17B68A0-AECC-4ABE-B37D-B517C51A61EA}" dt="2026-03-11T14:25:52.397" v="334" actId="478"/>
          <ac:picMkLst>
            <pc:docMk/>
            <pc:sldMk cId="1934915434" sldId="257"/>
            <ac:picMk id="7" creationId="{4AD269CB-5F8C-3CCF-BC0C-59B15FEAEEEE}"/>
          </ac:picMkLst>
        </pc:picChg>
        <pc:picChg chg="del">
          <ac:chgData name="Leo Amaral" userId="9dd98940ca97a0f6" providerId="LiveId" clId="{E17B68A0-AECC-4ABE-B37D-B517C51A61EA}" dt="2026-03-11T14:25:49.670" v="333" actId="478"/>
          <ac:picMkLst>
            <pc:docMk/>
            <pc:sldMk cId="1934915434" sldId="257"/>
            <ac:picMk id="18" creationId="{CEA6F11B-640A-E8CF-A989-4FBDF9E598FA}"/>
          </ac:picMkLst>
        </pc:picChg>
        <pc:picChg chg="del">
          <ac:chgData name="Leo Amaral" userId="9dd98940ca97a0f6" providerId="LiveId" clId="{E17B68A0-AECC-4ABE-B37D-B517C51A61EA}" dt="2026-03-11T14:23:16.271" v="68" actId="478"/>
          <ac:picMkLst>
            <pc:docMk/>
            <pc:sldMk cId="1934915434" sldId="257"/>
            <ac:picMk id="50" creationId="{AF22F180-700C-562D-4803-C1C4A6F5ED67}"/>
          </ac:picMkLst>
        </pc:picChg>
      </pc:sldChg>
      <pc:sldMasterChg chg="modSldLayout">
        <pc:chgData name="Leo Amaral" userId="9dd98940ca97a0f6" providerId="LiveId" clId="{E17B68A0-AECC-4ABE-B37D-B517C51A61EA}" dt="2026-03-11T14:41:49.599" v="704" actId="207"/>
        <pc:sldMasterMkLst>
          <pc:docMk/>
          <pc:sldMasterMk cId="46084513" sldId="2147483660"/>
        </pc:sldMasterMkLst>
        <pc:sldLayoutChg chg="addSp delSp modSp mod">
          <pc:chgData name="Leo Amaral" userId="9dd98940ca97a0f6" providerId="LiveId" clId="{E17B68A0-AECC-4ABE-B37D-B517C51A61EA}" dt="2026-03-11T14:41:49.599" v="704" actId="207"/>
          <pc:sldLayoutMkLst>
            <pc:docMk/>
            <pc:sldMasterMk cId="46084513" sldId="2147483660"/>
            <pc:sldLayoutMk cId="30816131" sldId="2147483661"/>
          </pc:sldLayoutMkLst>
          <pc:spChg chg="add mod">
            <ac:chgData name="Leo Amaral" userId="9dd98940ca97a0f6" providerId="LiveId" clId="{E17B68A0-AECC-4ABE-B37D-B517C51A61EA}" dt="2026-03-11T14:41:46.285" v="703" actId="207"/>
            <ac:spMkLst>
              <pc:docMk/>
              <pc:sldMasterMk cId="46084513" sldId="2147483660"/>
              <pc:sldLayoutMk cId="30816131" sldId="2147483661"/>
              <ac:spMk id="2" creationId="{A50122AC-E3B5-BFA0-92F1-B26C6D38D9A5}"/>
            </ac:spMkLst>
          </pc:spChg>
          <pc:spChg chg="add mod">
            <ac:chgData name="Leo Amaral" userId="9dd98940ca97a0f6" providerId="LiveId" clId="{E17B68A0-AECC-4ABE-B37D-B517C51A61EA}" dt="2026-03-11T14:41:49.599" v="704" actId="207"/>
            <ac:spMkLst>
              <pc:docMk/>
              <pc:sldMasterMk cId="46084513" sldId="2147483660"/>
              <pc:sldLayoutMk cId="30816131" sldId="2147483661"/>
              <ac:spMk id="3" creationId="{F0E558ED-C74C-09B9-9BC7-CF1E0F6F7833}"/>
            </ac:spMkLst>
          </pc:spChg>
          <pc:spChg chg="add mod">
            <ac:chgData name="Leo Amaral" userId="9dd98940ca97a0f6" providerId="LiveId" clId="{E17B68A0-AECC-4ABE-B37D-B517C51A61EA}" dt="2026-03-11T14:41:36.898" v="702" actId="20577"/>
            <ac:spMkLst>
              <pc:docMk/>
              <pc:sldMasterMk cId="46084513" sldId="2147483660"/>
              <pc:sldLayoutMk cId="30816131" sldId="2147483661"/>
              <ac:spMk id="4" creationId="{B55371E8-539D-6FC1-A27B-C15CAB47B880}"/>
            </ac:spMkLst>
          </pc:spChg>
          <pc:picChg chg="del">
            <ac:chgData name="Leo Amaral" userId="9dd98940ca97a0f6" providerId="LiveId" clId="{E17B68A0-AECC-4ABE-B37D-B517C51A61EA}" dt="2026-03-11T14:20:28.265" v="16" actId="478"/>
            <ac:picMkLst>
              <pc:docMk/>
              <pc:sldMasterMk cId="46084513" sldId="2147483660"/>
              <pc:sldLayoutMk cId="30816131" sldId="2147483661"/>
              <ac:picMk id="12" creationId="{89409306-2AA1-70A0-6BC2-A5CB30801860}"/>
            </ac:picMkLst>
          </pc:picChg>
          <pc:picChg chg="add del mod">
            <ac:chgData name="Leo Amaral" userId="9dd98940ca97a0f6" providerId="LiveId" clId="{E17B68A0-AECC-4ABE-B37D-B517C51A61EA}" dt="2026-03-11T14:20:09.856" v="11" actId="478"/>
            <ac:picMkLst>
              <pc:docMk/>
              <pc:sldMasterMk cId="46084513" sldId="2147483660"/>
              <pc:sldLayoutMk cId="30816131" sldId="2147483661"/>
              <ac:picMk id="62" creationId="{68051581-ADE7-72E1-D545-FB1FDFEC0FD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EE47-9927-A441-8D5A-F4AACD6D7675}" type="datetimeFigureOut">
              <a:rPr lang="fr-BR" smtClean="0"/>
              <a:t>05/31/2026</a:t>
            </a:fld>
            <a:endParaRPr lang="fr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AD41-8F63-E845-A53B-818292839DB3}" type="slidenum">
              <a:rPr lang="fr-BR" smtClean="0"/>
              <a:t>‹nº›</a:t>
            </a:fld>
            <a:endParaRPr lang="fr-BR"/>
          </a:p>
        </p:txBody>
      </p:sp>
    </p:spTree>
    <p:extLst>
      <p:ext uri="{BB962C8B-B14F-4D97-AF65-F5344CB8AC3E}">
        <p14:creationId xmlns:p14="http://schemas.microsoft.com/office/powerpoint/2010/main" val="151807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áfico 65">
            <a:extLst>
              <a:ext uri="{FF2B5EF4-FFF2-40B4-BE49-F238E27FC236}">
                <a16:creationId xmlns:a16="http://schemas.microsoft.com/office/drawing/2014/main" id="{F3DA9335-B239-8B7A-41C3-B55421B6C2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49838" y="1978203"/>
            <a:ext cx="3948860" cy="21745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0122AC-E3B5-BFA0-92F1-B26C6D38D9A5}"/>
              </a:ext>
            </a:extLst>
          </p:cNvPr>
          <p:cNvSpPr/>
          <p:nvPr userDrawn="1"/>
        </p:nvSpPr>
        <p:spPr>
          <a:xfrm>
            <a:off x="0" y="0"/>
            <a:ext cx="24479250" cy="6177192"/>
          </a:xfrm>
          <a:prstGeom prst="rect">
            <a:avLst/>
          </a:prstGeom>
          <a:gradFill flip="none" rotWithShape="1">
            <a:gsLst>
              <a:gs pos="0">
                <a:srgbClr val="A3CF11">
                  <a:tint val="66000"/>
                  <a:satMod val="160000"/>
                </a:srgbClr>
              </a:gs>
              <a:gs pos="50000">
                <a:srgbClr val="A3CF11">
                  <a:tint val="44500"/>
                  <a:satMod val="160000"/>
                </a:srgbClr>
              </a:gs>
              <a:gs pos="100000">
                <a:srgbClr val="A3CF1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E558ED-C74C-09B9-9BC7-CF1E0F6F7833}"/>
              </a:ext>
            </a:extLst>
          </p:cNvPr>
          <p:cNvSpPr/>
          <p:nvPr userDrawn="1"/>
        </p:nvSpPr>
        <p:spPr>
          <a:xfrm>
            <a:off x="0" y="40995600"/>
            <a:ext cx="24479250" cy="2563813"/>
          </a:xfrm>
          <a:prstGeom prst="rect">
            <a:avLst/>
          </a:prstGeom>
          <a:gradFill flip="none" rotWithShape="1">
            <a:gsLst>
              <a:gs pos="0">
                <a:srgbClr val="A3CF11">
                  <a:tint val="66000"/>
                  <a:satMod val="160000"/>
                </a:srgbClr>
              </a:gs>
              <a:gs pos="50000">
                <a:srgbClr val="A3CF11">
                  <a:tint val="44500"/>
                  <a:satMod val="160000"/>
                </a:srgbClr>
              </a:gs>
              <a:gs pos="100000">
                <a:srgbClr val="A3CF1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7774A6-E873-54BB-68DB-15CA204A8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3" b="21976"/>
          <a:stretch>
            <a:fillRect/>
          </a:stretch>
        </p:blipFill>
        <p:spPr>
          <a:xfrm>
            <a:off x="591085" y="41256394"/>
            <a:ext cx="6135700" cy="21810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6D5069-22CE-7C0B-8AC3-FE9F6D4271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5" y="0"/>
            <a:ext cx="10143173" cy="67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2319145"/>
            <a:ext cx="21113353" cy="841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11595677"/>
            <a:ext cx="21113353" cy="27638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40373132"/>
            <a:ext cx="5507831" cy="231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716F-B885-41EC-94E5-6AEF9F70958E}" type="datetimeFigureOut">
              <a:rPr lang="pt-BR" smtClean="0"/>
              <a:t>31/05/2026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40373132"/>
            <a:ext cx="8261747" cy="231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40373132"/>
            <a:ext cx="5507831" cy="231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0B1C-275D-4527-BCC7-92D02AE16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447940" rtl="0" eaLnBrk="1" latinLnBrk="0" hangingPunct="1">
        <a:lnSpc>
          <a:spcPct val="90000"/>
        </a:lnSpc>
        <a:spcBef>
          <a:spcPct val="0"/>
        </a:spcBef>
        <a:buNone/>
        <a:defRPr sz="11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985" indent="-611985" algn="l" defTabSz="2447940" rtl="0" eaLnBrk="1" latinLnBrk="0" hangingPunct="1">
        <a:lnSpc>
          <a:spcPct val="90000"/>
        </a:lnSpc>
        <a:spcBef>
          <a:spcPts val="2677"/>
        </a:spcBef>
        <a:buFont typeface="Arial" panose="020B0604020202020204" pitchFamily="34" charset="0"/>
        <a:buChar char="•"/>
        <a:defRPr sz="7496" kern="1200">
          <a:solidFill>
            <a:schemeClr val="tx1"/>
          </a:solidFill>
          <a:latin typeface="+mn-lt"/>
          <a:ea typeface="+mn-ea"/>
          <a:cs typeface="+mn-cs"/>
        </a:defRPr>
      </a:lvl1pPr>
      <a:lvl2pPr marL="183595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6425" kern="1200">
          <a:solidFill>
            <a:schemeClr val="tx1"/>
          </a:solidFill>
          <a:latin typeface="+mn-lt"/>
          <a:ea typeface="+mn-ea"/>
          <a:cs typeface="+mn-cs"/>
        </a:defRPr>
      </a:lvl2pPr>
      <a:lvl3pPr marL="305992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5354" kern="1200">
          <a:solidFill>
            <a:schemeClr val="tx1"/>
          </a:solidFill>
          <a:latin typeface="+mn-lt"/>
          <a:ea typeface="+mn-ea"/>
          <a:cs typeface="+mn-cs"/>
        </a:defRPr>
      </a:lvl3pPr>
      <a:lvl4pPr marL="428389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550786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73183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95580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917977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1040374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1pPr>
      <a:lvl2pPr marL="122397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2pPr>
      <a:lvl3pPr marL="244794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3pPr>
      <a:lvl4pPr marL="367191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489588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11985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34382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856779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979176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9">
            <a:extLst>
              <a:ext uri="{FF2B5EF4-FFF2-40B4-BE49-F238E27FC236}">
                <a16:creationId xmlns:a16="http://schemas.microsoft.com/office/drawing/2014/main" id="{1DF4E9C3-7ADA-3442-5BB6-B285CD10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656" y="3352782"/>
            <a:ext cx="1408311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3627438" rtl="0" eaLnBrk="0" fontAlgn="base" latinLnBrk="0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3627438" rtl="0" eaLnBrk="0" fontAlgn="base" latinLnBrk="0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3627438" rtl="0" eaLnBrk="0" fontAlgn="base" latinLnBrk="0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3627438" rtl="0" eaLnBrk="0" fontAlgn="base" latinLnBrk="0" hangingPunct="0">
              <a:spcBef>
                <a:spcPct val="0"/>
              </a:spcBef>
              <a:spcAft>
                <a:spcPct val="0"/>
              </a:spcAft>
              <a:defRPr sz="7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First</a:t>
            </a:r>
            <a:r>
              <a:rPr lang="pt-BR" altLang="pt-BR" sz="3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Author</a:t>
            </a:r>
            <a:r>
              <a:rPr lang="pt-BR" altLang="pt-BR" sz="3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11-22-33</a:t>
            </a:r>
            <a:r>
              <a:rPr lang="pt-BR" alt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pt-BR" alt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Second</a:t>
            </a:r>
            <a:r>
              <a:rPr lang="pt-BR" alt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Author</a:t>
            </a:r>
            <a:r>
              <a:rPr lang="pt-BR" altLang="pt-BR" sz="3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11-22-33</a:t>
            </a:r>
            <a:r>
              <a:rPr lang="pt-BR" alt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pt-BR" alt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maximum</a:t>
            </a:r>
            <a:r>
              <a:rPr lang="pt-BR" altLang="pt-B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¹Institution </a:t>
            </a:r>
            <a:r>
              <a:rPr lang="pt-BR" alt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name</a:t>
            </a: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City, Country / </a:t>
            </a:r>
            <a:r>
              <a:rPr lang="pt-BR" alt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email</a:t>
            </a:r>
            <a:endParaRPr lang="pt-BR" alt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²</a:t>
            </a: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Institution </a:t>
            </a:r>
            <a:r>
              <a:rPr lang="pt-BR" alt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name</a:t>
            </a: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City, Country</a:t>
            </a: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/ </a:t>
            </a:r>
            <a:r>
              <a:rPr lang="pt-BR" alt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email</a:t>
            </a:r>
            <a:r>
              <a:rPr lang="pt-BR" alt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A3F9D16-D348-FD84-D880-E9A102E2BA0E}"/>
              </a:ext>
            </a:extLst>
          </p:cNvPr>
          <p:cNvSpPr txBox="1"/>
          <p:nvPr/>
        </p:nvSpPr>
        <p:spPr>
          <a:xfrm rot="10800000" flipV="1">
            <a:off x="10035656" y="2037160"/>
            <a:ext cx="1327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Title</a:t>
            </a:r>
            <a:endParaRPr lang="pt-B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C63E59F3-2178-0721-7D7E-CB1EB1567648}"/>
              </a:ext>
            </a:extLst>
          </p:cNvPr>
          <p:cNvGrpSpPr/>
          <p:nvPr/>
        </p:nvGrpSpPr>
        <p:grpSpPr>
          <a:xfrm>
            <a:off x="1393091" y="7327713"/>
            <a:ext cx="10110889" cy="1978339"/>
            <a:chOff x="1393091" y="7327713"/>
            <a:chExt cx="10110889" cy="1978339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EF532D26-0FCA-AF88-C671-363BBCDFA331}"/>
                </a:ext>
              </a:extLst>
            </p:cNvPr>
            <p:cNvSpPr txBox="1"/>
            <p:nvPr/>
          </p:nvSpPr>
          <p:spPr>
            <a:xfrm rot="10800000" flipV="1">
              <a:off x="3415096" y="7327713"/>
              <a:ext cx="5551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Introduction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424CF40E-5102-431B-62E0-D677CF863123}"/>
                </a:ext>
              </a:extLst>
            </p:cNvPr>
            <p:cNvSpPr txBox="1"/>
            <p:nvPr/>
          </p:nvSpPr>
          <p:spPr>
            <a:xfrm>
              <a:off x="1393091" y="8721277"/>
              <a:ext cx="10110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Brief introduction – up to 500 characters. </a:t>
              </a:r>
              <a:endParaRPr lang="pt-BR" sz="3200" dirty="0"/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12366B4F-F883-273C-1E29-90119201DA77}"/>
              </a:ext>
            </a:extLst>
          </p:cNvPr>
          <p:cNvGrpSpPr/>
          <p:nvPr/>
        </p:nvGrpSpPr>
        <p:grpSpPr>
          <a:xfrm>
            <a:off x="1393091" y="16596604"/>
            <a:ext cx="10110889" cy="2552574"/>
            <a:chOff x="1393091" y="16833342"/>
            <a:chExt cx="10110889" cy="2552574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1BFDB5BF-920D-33F0-369F-2E6DEE7EF351}"/>
                </a:ext>
              </a:extLst>
            </p:cNvPr>
            <p:cNvSpPr txBox="1"/>
            <p:nvPr/>
          </p:nvSpPr>
          <p:spPr>
            <a:xfrm rot="10800000" flipV="1">
              <a:off x="2861411" y="16833342"/>
              <a:ext cx="7174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Materials</a:t>
              </a:r>
              <a:r>
                <a:rPr lang="pt-BR" sz="5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and</a:t>
              </a:r>
              <a:r>
                <a:rPr lang="pt-BR" sz="5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Methods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45CFDB13-E947-646F-5AFD-DC20B97E6F39}"/>
                </a:ext>
              </a:extLst>
            </p:cNvPr>
            <p:cNvSpPr txBox="1"/>
            <p:nvPr/>
          </p:nvSpPr>
          <p:spPr>
            <a:xfrm>
              <a:off x="1393091" y="18308698"/>
              <a:ext cx="10110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200" dirty="0" err="1"/>
                <a:t>Description</a:t>
              </a:r>
              <a:r>
                <a:rPr lang="pt-BR" sz="3200" dirty="0"/>
                <a:t> </a:t>
              </a:r>
              <a:r>
                <a:rPr lang="pt-BR" sz="3200" dirty="0" err="1"/>
                <a:t>of</a:t>
              </a:r>
              <a:r>
                <a:rPr lang="pt-BR" sz="3200" dirty="0"/>
                <a:t> </a:t>
              </a:r>
              <a:r>
                <a:rPr lang="pt-BR" sz="3200" dirty="0" err="1"/>
                <a:t>the</a:t>
              </a:r>
              <a:r>
                <a:rPr lang="pt-BR" sz="3200" dirty="0"/>
                <a:t> </a:t>
              </a:r>
              <a:r>
                <a:rPr lang="pt-BR" sz="3200" dirty="0" err="1"/>
                <a:t>materials</a:t>
              </a:r>
              <a:r>
                <a:rPr lang="pt-BR" sz="3200" dirty="0"/>
                <a:t> </a:t>
              </a:r>
              <a:r>
                <a:rPr lang="pt-BR" sz="3200" dirty="0" err="1"/>
                <a:t>and</a:t>
              </a:r>
              <a:r>
                <a:rPr lang="pt-BR" sz="3200" dirty="0"/>
                <a:t> </a:t>
              </a:r>
              <a:r>
                <a:rPr lang="pt-BR" sz="3200" dirty="0" err="1"/>
                <a:t>methods</a:t>
              </a:r>
              <a:r>
                <a:rPr lang="pt-BR" sz="3200" dirty="0"/>
                <a:t>. Figures </a:t>
              </a:r>
              <a:r>
                <a:rPr lang="pt-BR" sz="3200" dirty="0" err="1"/>
                <a:t>can</a:t>
              </a:r>
              <a:r>
                <a:rPr lang="pt-BR" sz="3200" dirty="0"/>
                <a:t> </a:t>
              </a:r>
              <a:r>
                <a:rPr lang="pt-BR" sz="3200" dirty="0" err="1"/>
                <a:t>be</a:t>
              </a:r>
              <a:r>
                <a:rPr lang="pt-BR" sz="3200" dirty="0"/>
                <a:t> </a:t>
              </a:r>
              <a:r>
                <a:rPr lang="pt-BR" sz="3200" dirty="0" err="1"/>
                <a:t>included</a:t>
              </a:r>
              <a:r>
                <a:rPr lang="pt-BR" sz="3200" dirty="0"/>
                <a:t>.</a:t>
              </a: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445B3727-844C-3A9C-AA69-028BD5A4CA8E}"/>
              </a:ext>
            </a:extLst>
          </p:cNvPr>
          <p:cNvGrpSpPr/>
          <p:nvPr/>
        </p:nvGrpSpPr>
        <p:grpSpPr>
          <a:xfrm>
            <a:off x="1393091" y="27841382"/>
            <a:ext cx="10110889" cy="2060131"/>
            <a:chOff x="1393091" y="27896119"/>
            <a:chExt cx="10110889" cy="2060131"/>
          </a:xfrm>
        </p:grpSpPr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035FA2F0-1B55-BA35-E013-2DB505353F59}"/>
                </a:ext>
              </a:extLst>
            </p:cNvPr>
            <p:cNvSpPr txBox="1"/>
            <p:nvPr/>
          </p:nvSpPr>
          <p:spPr>
            <a:xfrm rot="10800000" flipV="1">
              <a:off x="3415096" y="27896119"/>
              <a:ext cx="5551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Results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0ABFF517-E55E-CB35-48D4-D7F54AFC5457}"/>
                </a:ext>
              </a:extLst>
            </p:cNvPr>
            <p:cNvSpPr txBox="1"/>
            <p:nvPr/>
          </p:nvSpPr>
          <p:spPr>
            <a:xfrm>
              <a:off x="1393091" y="29371475"/>
              <a:ext cx="10110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Main results. Figures can be included.</a:t>
              </a:r>
              <a:endParaRPr lang="pt-BR" sz="3200" dirty="0"/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CD04C7F4-090C-1398-0F78-270189848CAB}"/>
              </a:ext>
            </a:extLst>
          </p:cNvPr>
          <p:cNvGrpSpPr/>
          <p:nvPr/>
        </p:nvGrpSpPr>
        <p:grpSpPr>
          <a:xfrm>
            <a:off x="13232746" y="21226782"/>
            <a:ext cx="10110889" cy="2227577"/>
            <a:chOff x="13232746" y="24144866"/>
            <a:chExt cx="10110889" cy="2227577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FC9CA852-E196-505B-5017-7BD27C3BA560}"/>
                </a:ext>
              </a:extLst>
            </p:cNvPr>
            <p:cNvSpPr txBox="1"/>
            <p:nvPr/>
          </p:nvSpPr>
          <p:spPr>
            <a:xfrm rot="10800000" flipV="1">
              <a:off x="15512228" y="24144866"/>
              <a:ext cx="5551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Conclusion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970BE339-1FE6-F975-EFAA-B8E36A22F8F5}"/>
                </a:ext>
              </a:extLst>
            </p:cNvPr>
            <p:cNvSpPr txBox="1"/>
            <p:nvPr/>
          </p:nvSpPr>
          <p:spPr>
            <a:xfrm>
              <a:off x="13232746" y="25787668"/>
              <a:ext cx="10110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Main conclusions of the study.</a:t>
              </a:r>
              <a:endParaRPr lang="pt-BR" sz="3200" dirty="0"/>
            </a:p>
          </p:txBody>
        </p:sp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2740F91C-FCAA-1F70-8C92-E1D9E427B9D5}"/>
              </a:ext>
            </a:extLst>
          </p:cNvPr>
          <p:cNvGrpSpPr/>
          <p:nvPr/>
        </p:nvGrpSpPr>
        <p:grpSpPr>
          <a:xfrm>
            <a:off x="13340850" y="28141721"/>
            <a:ext cx="10110889" cy="1839184"/>
            <a:chOff x="13232746" y="35269388"/>
            <a:chExt cx="10110889" cy="1839184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5B3A73D3-06A7-EEB9-3BEB-3F169935B3CF}"/>
                </a:ext>
              </a:extLst>
            </p:cNvPr>
            <p:cNvSpPr txBox="1"/>
            <p:nvPr/>
          </p:nvSpPr>
          <p:spPr>
            <a:xfrm rot="10800000" flipV="1">
              <a:off x="15512228" y="35269388"/>
              <a:ext cx="5551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References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6987AB3F-A5EA-61EB-6499-930767992BAB}"/>
                </a:ext>
              </a:extLst>
            </p:cNvPr>
            <p:cNvSpPr txBox="1"/>
            <p:nvPr/>
          </p:nvSpPr>
          <p:spPr>
            <a:xfrm>
              <a:off x="13232746" y="36523797"/>
              <a:ext cx="10110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 err="1"/>
                <a:t>If</a:t>
              </a:r>
              <a:r>
                <a:rPr lang="pt-BR" sz="3200" dirty="0"/>
                <a:t> </a:t>
              </a:r>
              <a:r>
                <a:rPr lang="pt-BR" sz="3200" dirty="0" err="1"/>
                <a:t>applicable</a:t>
              </a:r>
              <a:r>
                <a:rPr lang="pt-BR" sz="3200" dirty="0"/>
                <a:t>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265ECC-883E-86F8-1079-683B06E6631D}"/>
              </a:ext>
            </a:extLst>
          </p:cNvPr>
          <p:cNvSpPr txBox="1"/>
          <p:nvPr/>
        </p:nvSpPr>
        <p:spPr>
          <a:xfrm>
            <a:off x="13232746" y="7346059"/>
            <a:ext cx="1011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Continuation of the results.</a:t>
            </a:r>
            <a:endParaRPr lang="pt-BR" sz="3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2EFE9A1-09AF-AE1E-EB5D-40C5C1879385}"/>
              </a:ext>
            </a:extLst>
          </p:cNvPr>
          <p:cNvGrpSpPr/>
          <p:nvPr/>
        </p:nvGrpSpPr>
        <p:grpSpPr>
          <a:xfrm>
            <a:off x="13340850" y="34374170"/>
            <a:ext cx="10110889" cy="1839184"/>
            <a:chOff x="13232746" y="35269388"/>
            <a:chExt cx="10110889" cy="183918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37188A2-B365-2EDA-AC9F-BD2230A14966}"/>
                </a:ext>
              </a:extLst>
            </p:cNvPr>
            <p:cNvSpPr txBox="1"/>
            <p:nvPr/>
          </p:nvSpPr>
          <p:spPr>
            <a:xfrm rot="10800000" flipV="1">
              <a:off x="15512228" y="35269388"/>
              <a:ext cx="5551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err="1">
                  <a:solidFill>
                    <a:schemeClr val="accent6">
                      <a:lumMod val="75000"/>
                    </a:schemeClr>
                  </a:solidFill>
                </a:rPr>
                <a:t>Acknowledgments</a:t>
              </a:r>
              <a:endParaRPr lang="pt-BR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C8808A4-81B2-DC4F-468E-8D1F6EAC8AD7}"/>
                </a:ext>
              </a:extLst>
            </p:cNvPr>
            <p:cNvSpPr txBox="1"/>
            <p:nvPr/>
          </p:nvSpPr>
          <p:spPr>
            <a:xfrm>
              <a:off x="13232746" y="36523797"/>
              <a:ext cx="10110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 err="1"/>
                <a:t>If</a:t>
              </a:r>
              <a:r>
                <a:rPr lang="pt-BR" sz="3200" dirty="0"/>
                <a:t> </a:t>
              </a:r>
              <a:r>
                <a:rPr lang="pt-BR" sz="3200" dirty="0" err="1"/>
                <a:t>applicable</a:t>
              </a:r>
              <a:r>
                <a:rPr lang="pt-BR" sz="3200" dirty="0"/>
                <a:t>.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B5A5F6-FEB3-C9A9-2CC3-82D9D83AE2A4}"/>
              </a:ext>
            </a:extLst>
          </p:cNvPr>
          <p:cNvSpPr txBox="1"/>
          <p:nvPr/>
        </p:nvSpPr>
        <p:spPr>
          <a:xfrm>
            <a:off x="12169330" y="42000981"/>
            <a:ext cx="12237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Reserved space for authors’ institutional logos.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15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921a7ff-3e78-486d-a8d9-51d17cf22700}" enabled="1" method="Privileged" siteId="{29e081cc-983f-4d52-b1d0-103595213b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1761</TotalTime>
  <Words>87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 Amaral</dc:creator>
  <cp:lastModifiedBy>Revisor do comitê</cp:lastModifiedBy>
  <cp:revision>7</cp:revision>
  <dcterms:created xsi:type="dcterms:W3CDTF">2025-05-12T14:57:08Z</dcterms:created>
  <dcterms:modified xsi:type="dcterms:W3CDTF">2026-05-31T20:33:21Z</dcterms:modified>
</cp:coreProperties>
</file>